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82" r:id="rId2"/>
    <p:sldId id="423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78" d="100"/>
          <a:sy n="78" d="100"/>
        </p:scale>
        <p:origin x="878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39222E-20B8-A8CE-4488-EE3CA94390E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42D7D4F-878A-4C91-1518-7E081859D22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AF6BE1-622F-73A5-6C6C-D5E1A64A7F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6A30D-7849-4839-A230-08A6B5DDBFB2}" type="datetimeFigureOut">
              <a:rPr lang="en-AU" smtClean="0"/>
              <a:t>6/10/2026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6246BF-F6FC-4E47-308E-13D5050807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DE10A4-7655-7C8A-E413-4C21D56404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E618C8-F534-416D-A029-C28FE1D6B5A4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8471834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0A6A33-5AA9-8CA7-5092-F4C039CD6A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6EEF7B-5ABE-4C2B-82E0-F7FB508498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D3EEB2A-C0B9-EA6C-A02B-F1396085C1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6A30D-7849-4839-A230-08A6B5DDBFB2}" type="datetimeFigureOut">
              <a:rPr lang="en-AU" smtClean="0"/>
              <a:t>6/10/2026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261B04-1C20-A5CD-3612-0FED48992A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65380E-2537-6AF4-A266-8F1093FBED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E618C8-F534-416D-A029-C28FE1D6B5A4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6928860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D7A82C-23B6-0AD6-AAC3-44BC0E11EA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EC6BD9E-93B0-6600-158E-CE722FE898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368470-7DD5-9F5F-34FE-0E416A5B4A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6A30D-7849-4839-A230-08A6B5DDBFB2}" type="datetimeFigureOut">
              <a:rPr lang="en-AU" smtClean="0"/>
              <a:t>6/10/2026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54A875-BFD4-C9EC-D1A6-3F7B03DEFC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111054-A097-B753-1655-5D8D20F0D0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E618C8-F534-416D-A029-C28FE1D6B5A4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885501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EFCA80-5E6B-22D0-FF75-63243C1761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D70655-DBB7-7497-0C85-5CF9E6079A9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D344B15-4DED-12EE-C529-73570497C2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C836A3D-37A3-A58B-7A8D-F201315703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6A30D-7849-4839-A230-08A6B5DDBFB2}" type="datetimeFigureOut">
              <a:rPr lang="en-AU" smtClean="0"/>
              <a:t>6/10/2026</a:t>
            </a:fld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5695AF8-08EC-171A-A605-F5D8674A80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BEDC22A-5020-1F9F-8937-8A3AFA11BF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E618C8-F534-416D-A029-C28FE1D6B5A4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1712566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82DBC2-B768-9AC7-5D2A-F7AC33EDE3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AE1963C-E475-45C7-53C2-81C0B9D50F5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CEA234F-2043-5171-B41D-A615514EE70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68F8A63-8775-7998-2CD9-378BBD2E1AD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F8E0BA2-FE6C-D8A7-5971-F642ADF3D5E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C182FA0-7D6E-AF32-4324-2107472256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6A30D-7849-4839-A230-08A6B5DDBFB2}" type="datetimeFigureOut">
              <a:rPr lang="en-AU" smtClean="0"/>
              <a:t>6/10/2026</a:t>
            </a:fld>
            <a:endParaRPr lang="en-AU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2F1277D-30BF-7270-9CED-7BBDBCC4BC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CA17BB5-B3EF-BC92-01E0-2DCFB63C11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E618C8-F534-416D-A029-C28FE1D6B5A4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7233995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2B8724-C409-A81A-794B-16D04743DB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0697021-10E0-3DB6-6BE1-BA5C86ED40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6A30D-7849-4839-A230-08A6B5DDBFB2}" type="datetimeFigureOut">
              <a:rPr lang="en-AU" smtClean="0"/>
              <a:t>6/10/2026</a:t>
            </a:fld>
            <a:endParaRPr lang="en-AU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32F8841-AD23-0E81-22A8-87D0142473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BDFE8FB-1630-A3A3-4CAF-55E785E6D9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E618C8-F534-416D-A029-C28FE1D6B5A4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1007929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FC28399-8157-F444-240F-B801269213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6A30D-7849-4839-A230-08A6B5DDBFB2}" type="datetimeFigureOut">
              <a:rPr lang="en-AU" smtClean="0"/>
              <a:t>6/10/2026</a:t>
            </a:fld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F32F851-AF8B-E15C-CCC5-40B76E5B39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BC22D0C-CEA6-2B45-23B1-28D766B82F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E618C8-F534-416D-A029-C28FE1D6B5A4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9445871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207961-0C1B-C9A8-5552-1476EC678F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7C4525-D067-F3B6-9F75-FDBC1D0291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3AD6621-22ED-87AE-B977-0267BE7ABFE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ED41E38-6D7C-93B3-9785-6FFACFA57F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6A30D-7849-4839-A230-08A6B5DDBFB2}" type="datetimeFigureOut">
              <a:rPr lang="en-AU" smtClean="0"/>
              <a:t>6/10/2026</a:t>
            </a:fld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FFE31BF-2335-0DC6-5601-30F4C00568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4BA7878-C4A0-F9F9-DEF2-74971033E7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E618C8-F534-416D-A029-C28FE1D6B5A4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1848597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8FFFFB-D9EA-74D0-FC10-48A2ADCAAD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061F47E-0842-F69F-E264-2FD0F92FEE5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AU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0A08065-5B0D-A487-E08F-4C619AE05BE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E798AEE-392E-F3B0-7082-646F5AF555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6A30D-7849-4839-A230-08A6B5DDBFB2}" type="datetimeFigureOut">
              <a:rPr lang="en-AU" smtClean="0"/>
              <a:t>6/10/2026</a:t>
            </a:fld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A730CE6-F72E-8220-A670-1DAA439633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8835C01-2005-F54A-7D66-251528CBB4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E618C8-F534-416D-A029-C28FE1D6B5A4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0331238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5BD5C0-3E25-8538-0AF5-5709B492FA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032344A-7CF6-B1EB-B2F3-AFD50335FFF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396E578-4957-0C58-BB20-B14A1B3742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6A30D-7849-4839-A230-08A6B5DDBFB2}" type="datetimeFigureOut">
              <a:rPr lang="en-AU" smtClean="0"/>
              <a:t>6/10/2026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1FB9B6-B80E-7A2D-F611-31EFE2D77E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A8533FF-E713-88AF-780A-8E6998B07E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E618C8-F534-416D-A029-C28FE1D6B5A4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0963077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F4EFAFD-134D-D9DD-CDC6-CCE15C91790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63F0DD0-767A-7DBD-DF28-179FC3E8871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96D2FE-2A82-D0C4-AD7A-2CF2AF6EBA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6A30D-7849-4839-A230-08A6B5DDBFB2}" type="datetimeFigureOut">
              <a:rPr lang="en-AU" smtClean="0"/>
              <a:t>6/10/2026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C1EAA17-2BB2-5D2A-1C3F-90E6CD654F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ABDB0C8-1E5E-B45F-D4EF-6C21E7414E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E618C8-F534-416D-A029-C28FE1D6B5A4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8987181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DCAEE25-364A-7E33-E28B-AC56942D26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71F5FBE-98B3-A878-929D-9DE50B426A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6DEFA2-53A1-7548-C8D0-C2F6E7A342A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626A30D-7849-4839-A230-08A6B5DDBFB2}" type="datetimeFigureOut">
              <a:rPr lang="en-AU" smtClean="0"/>
              <a:t>6/10/2026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4596FE0-2C6D-0CD2-02D0-2F370483D1D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6E5DC1-2EEC-F2E6-15DE-9F7F0764D16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7E618C8-F534-416D-A029-C28FE1D6B5A4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3606994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 flipH="1">
            <a:off x="-8" y="2"/>
            <a:ext cx="12192008" cy="725614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dirty="0"/>
          </a:p>
        </p:txBody>
      </p:sp>
      <p:sp>
        <p:nvSpPr>
          <p:cNvPr id="11" name="Rectangle 10"/>
          <p:cNvSpPr/>
          <p:nvPr/>
        </p:nvSpPr>
        <p:spPr>
          <a:xfrm flipH="1">
            <a:off x="-21" y="2"/>
            <a:ext cx="5524520" cy="725614"/>
          </a:xfrm>
          <a:prstGeom prst="rect">
            <a:avLst/>
          </a:prstGeom>
          <a:solidFill>
            <a:srgbClr val="3484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dirty="0"/>
          </a:p>
        </p:txBody>
      </p:sp>
      <p:sp>
        <p:nvSpPr>
          <p:cNvPr id="12" name="TextBox 11"/>
          <p:cNvSpPr txBox="1"/>
          <p:nvPr/>
        </p:nvSpPr>
        <p:spPr bwMode="auto">
          <a:xfrm>
            <a:off x="426472" y="35739"/>
            <a:ext cx="973670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600" b="1" spc="50" dirty="0">
                <a:solidFill>
                  <a:schemeClr val="bg1"/>
                </a:solidFill>
                <a:latin typeface="Century Gothic" panose="020B0502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Sustainable Materials   Retail Display POS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0553" t="7640" r="4777"/>
          <a:stretch/>
        </p:blipFill>
        <p:spPr>
          <a:xfrm>
            <a:off x="295566" y="1000125"/>
            <a:ext cx="3771900" cy="560485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EDA7BA5-7BA1-3763-F049-18B628C38B35}"/>
              </a:ext>
            </a:extLst>
          </p:cNvPr>
          <p:cNvSpPr txBox="1"/>
          <p:nvPr/>
        </p:nvSpPr>
        <p:spPr>
          <a:xfrm>
            <a:off x="4194048" y="1268748"/>
            <a:ext cx="5496241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/>
              <a:t>Sustainability is always factored into our design thinking.</a:t>
            </a:r>
          </a:p>
          <a:p>
            <a:endParaRPr lang="en-AU" dirty="0"/>
          </a:p>
          <a:p>
            <a:r>
              <a:rPr lang="en-AU" dirty="0"/>
              <a:t>During every step of our design process, we consider;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AU" dirty="0"/>
              <a:t>material selection,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AU" dirty="0"/>
              <a:t>recyclability,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AU" dirty="0"/>
              <a:t>durability and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AU" dirty="0"/>
              <a:t>responsible production </a:t>
            </a:r>
          </a:p>
          <a:p>
            <a:endParaRPr lang="en-AU" dirty="0"/>
          </a:p>
          <a:p>
            <a:r>
              <a:rPr lang="en-AU" dirty="0"/>
              <a:t>And recommend smarter material choices and design solutions that help reduce waste and environmental impact.</a:t>
            </a:r>
          </a:p>
          <a:p>
            <a:endParaRPr lang="en-AU" dirty="0"/>
          </a:p>
          <a:p>
            <a:r>
              <a:rPr lang="en-AU" dirty="0"/>
              <a:t>We understand that our clients and your consumers expect more sustainable choices, and we are committed to finding practical ways to deliver beautiful, effective displays with a lighter footprint.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4004931-D238-1BF6-534E-9EA62B42F84A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15708" y="6336197"/>
            <a:ext cx="921802" cy="40603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E6F883C-C353-DC21-771B-4C726A582245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59986" t="27205" r="4984" b="1688"/>
          <a:stretch>
            <a:fillRect/>
          </a:stretch>
        </p:blipFill>
        <p:spPr>
          <a:xfrm>
            <a:off x="9995089" y="1092664"/>
            <a:ext cx="2041237" cy="48764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83026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2DCACDA-A564-5296-3D3E-DDEB3D9C9D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24250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581577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82</Words>
  <Application>Microsoft Office PowerPoint</Application>
  <PresentationFormat>Widescreen</PresentationFormat>
  <Paragraphs>12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Aptos</vt:lpstr>
      <vt:lpstr>Aptos Display</vt:lpstr>
      <vt:lpstr>Arial</vt:lpstr>
      <vt:lpstr>Century Gothic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Lisa Turnbull</dc:creator>
  <cp:lastModifiedBy>Lisa Turnbull</cp:lastModifiedBy>
  <cp:revision>1</cp:revision>
  <dcterms:created xsi:type="dcterms:W3CDTF">2026-10-06T00:02:32Z</dcterms:created>
  <dcterms:modified xsi:type="dcterms:W3CDTF">2026-10-06T00:03:12Z</dcterms:modified>
</cp:coreProperties>
</file>